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-Eye-Hospital-Literature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-Eye-Hospital-Literature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-Eye-Hospital-Literature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-Eye-Hospital-Literature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-Eye-Hospital-Literature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-Eye-Hospital-Literature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-Eye-Hospital-Literature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-Eye-Hospital-Literature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-Eye-Hospital-Literature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-Eye-Hospital-Literature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-Eye-Hospital-Literature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-Eye-Hospital-Literature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-Eye-Hospital-Literature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-Eye-Hospital-Literature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-Eye-Hospital-Literature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3-Eye-Hospital-Literature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-Eye-Hospital-Literature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5-Eye-Hospital-Literature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6-Eye-Hospital-Literature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7-Eye-Hospital-Literature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8-Eye-Hospital-Literature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-Eye-Hospital-Literature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-Eye-Hospital-Literature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0-Eye-Hospital-Literature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-Eye-Hospital-Literature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2-Eye-Hospital-Literature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-Eye-Hospital-Literature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-Eye-Hospital-Literature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5-Eye-Hospital-Literature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-Eye-Hospital-Literature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-Eye-Hospital-Literature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-Eye-Hospital-Literature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-Eye-Hospital-Literature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-Eye-Hospital-Literature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-Eye-Hospital-Literature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